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9"/>
  </p:handoutMasterIdLst>
  <p:sldIdLst>
    <p:sldId id="273" r:id="rId2"/>
    <p:sldId id="305" r:id="rId3"/>
    <p:sldId id="306" r:id="rId4"/>
    <p:sldId id="313" r:id="rId5"/>
    <p:sldId id="314" r:id="rId6"/>
    <p:sldId id="321" r:id="rId7"/>
    <p:sldId id="322" r:id="rId8"/>
    <p:sldId id="315" r:id="rId9"/>
    <p:sldId id="316" r:id="rId10"/>
    <p:sldId id="323" r:id="rId11"/>
    <p:sldId id="324" r:id="rId12"/>
    <p:sldId id="319" r:id="rId13"/>
    <p:sldId id="320" r:id="rId14"/>
    <p:sldId id="325" r:id="rId15"/>
    <p:sldId id="326" r:id="rId16"/>
    <p:sldId id="327" r:id="rId17"/>
    <p:sldId id="328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47" autoAdjust="0"/>
    <p:restoredTop sz="94660"/>
  </p:normalViewPr>
  <p:slideViewPr>
    <p:cSldViewPr snapToGrid="0">
      <p:cViewPr varScale="1">
        <p:scale>
          <a:sx n="72" d="100"/>
          <a:sy n="72" d="100"/>
        </p:scale>
        <p:origin x="82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Séance 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649953D-33E5-1A1F-132B-C8BEC42748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F7498EB-D913-4EFD-8F28-5C16EE129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4EC5DE38-5D09-84BE-0ED6-DE379542DBA4}"/>
              </a:ext>
            </a:extLst>
          </p:cNvPr>
          <p:cNvGrpSpPr/>
          <p:nvPr/>
        </p:nvGrpSpPr>
        <p:grpSpPr>
          <a:xfrm>
            <a:off x="0" y="0"/>
            <a:ext cx="9144000" cy="68580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C966ACC-715D-E932-EAAE-60043F04A73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31343C2C-46D5-27F5-ACC1-7934222628BC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2372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sais additionner ou soustraire des dizaines ou des centaines à un nombre. </a:t>
              </a:r>
            </a:p>
          </p:txBody>
        </p:sp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4D6A2D50-2F24-BC76-21C6-52F57C5FA8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501136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1DF51D-79FC-AA32-6CD2-F1F25F9F5F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9884F5-47A4-30C6-578E-5E62EA0B0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2FC17C0-E2B0-1C98-1A71-152B60C949B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5/8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0807F52-D693-3316-173B-50F487F914B4}"/>
              </a:ext>
            </a:extLst>
          </p:cNvPr>
          <p:cNvSpPr txBox="1"/>
          <p:nvPr/>
        </p:nvSpPr>
        <p:spPr>
          <a:xfrm>
            <a:off x="2649462" y="1493967"/>
            <a:ext cx="42161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8084 - 60 = 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8D9332FF-923F-B1CC-5F3D-ACB2A539B7AA}"/>
              </a:ext>
            </a:extLst>
          </p:cNvPr>
          <p:cNvGrpSpPr/>
          <p:nvPr/>
        </p:nvGrpSpPr>
        <p:grpSpPr>
          <a:xfrm>
            <a:off x="3073549" y="3045484"/>
            <a:ext cx="2996901" cy="1437416"/>
            <a:chOff x="4529348" y="5039317"/>
            <a:chExt cx="1973375" cy="946498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7A60465-B9E8-BF34-EABD-54B4949E62A2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6A0BEF8-878C-75EB-A0CF-54CFD76DC504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1CF2C45-9E09-5C6A-CE52-9A02BCA43F0F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8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09841E0-9D87-E31B-FC2C-9C22D157DC8F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FE3A655-512B-AD83-BD4D-C5543250711F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BB5C7CA-B7F7-8A15-8391-0912750A27F4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86C86A0-B98B-8942-64E6-E7002AEEE94E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C674C7E8-2E44-05CB-692A-BBD2E1C2F4F9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622105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12547D-5A95-66D7-DCF1-D28999EEAD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924637-9803-40DD-0B65-DF935A7515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273B25A-9EAC-F27E-D4B9-3DE194863E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BF88278-4ED8-485A-0CBA-1A738EDDC54E}"/>
              </a:ext>
            </a:extLst>
          </p:cNvPr>
          <p:cNvSpPr txBox="1"/>
          <p:nvPr/>
        </p:nvSpPr>
        <p:spPr>
          <a:xfrm>
            <a:off x="2649462" y="1493967"/>
            <a:ext cx="32941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8084 - 60 = 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51E19BFB-4A1B-DB09-406C-B0AD4B59DBAF}"/>
              </a:ext>
            </a:extLst>
          </p:cNvPr>
          <p:cNvGrpSpPr/>
          <p:nvPr/>
        </p:nvGrpSpPr>
        <p:grpSpPr>
          <a:xfrm>
            <a:off x="3073549" y="3045484"/>
            <a:ext cx="2996901" cy="1437416"/>
            <a:chOff x="4529348" y="5039317"/>
            <a:chExt cx="1973375" cy="946498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94465F7-549D-EAF4-94EA-5C9BD4B3CFB2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7478960-07DE-A8FA-0A5C-EC3F70FA05D8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6EB6A57-190F-22EE-AB88-41A655F80B92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8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21D029E-9473-8B2E-F1BF-86186FAD3499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F2A7C0-E406-3D0D-10ED-4F4C25A85CF0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C0641DD-D91B-D99A-61BD-A5282CF04130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DB8D202-10F9-BF0E-183E-678D49E03B8A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F480FCB-651B-985C-DD0C-F80346437AB1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8</a:t>
              </a:r>
            </a:p>
          </p:txBody>
        </p:sp>
      </p:grpSp>
      <p:sp>
        <p:nvSpPr>
          <p:cNvPr id="17" name="ZoneTexte 16">
            <a:extLst>
              <a:ext uri="{FF2B5EF4-FFF2-40B4-BE49-F238E27FC236}">
                <a16:creationId xmlns:a16="http://schemas.microsoft.com/office/drawing/2014/main" id="{4B68560C-A9ED-AEA7-0326-2D14FEB90822}"/>
              </a:ext>
            </a:extLst>
          </p:cNvPr>
          <p:cNvSpPr txBox="1"/>
          <p:nvPr/>
        </p:nvSpPr>
        <p:spPr>
          <a:xfrm>
            <a:off x="4626705" y="4090601"/>
            <a:ext cx="948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-6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E8FE54B7-490F-1081-B881-0EBE8BEFCD63}"/>
              </a:ext>
            </a:extLst>
          </p:cNvPr>
          <p:cNvSpPr txBox="1"/>
          <p:nvPr/>
        </p:nvSpPr>
        <p:spPr>
          <a:xfrm>
            <a:off x="5694845" y="1470229"/>
            <a:ext cx="21118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8024</a:t>
            </a:r>
          </a:p>
        </p:txBody>
      </p:sp>
    </p:spTree>
    <p:extLst>
      <p:ext uri="{BB962C8B-B14F-4D97-AF65-F5344CB8AC3E}">
        <p14:creationId xmlns:p14="http://schemas.microsoft.com/office/powerpoint/2010/main" val="1140170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FBD38C-E5A6-5075-E7D7-46EF1657E7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C66F0A7-06DE-6343-2C13-982303780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2E23B85-E381-939E-6649-5024F554AB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6/8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93B246D-E2C0-DDC1-FD4C-28FD81C98DF2}"/>
              </a:ext>
            </a:extLst>
          </p:cNvPr>
          <p:cNvSpPr txBox="1"/>
          <p:nvPr/>
        </p:nvSpPr>
        <p:spPr>
          <a:xfrm>
            <a:off x="2649462" y="1493967"/>
            <a:ext cx="42161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3528 - 400 = 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0E67BA01-7F83-9F8F-AC81-3814A1965F5F}"/>
              </a:ext>
            </a:extLst>
          </p:cNvPr>
          <p:cNvGrpSpPr/>
          <p:nvPr/>
        </p:nvGrpSpPr>
        <p:grpSpPr>
          <a:xfrm>
            <a:off x="3073549" y="3045484"/>
            <a:ext cx="2996901" cy="1437416"/>
            <a:chOff x="4529348" y="5039317"/>
            <a:chExt cx="1973375" cy="946498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2E85D4D-E706-A423-975C-69AC052B7D4B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AC9FB64-3CC7-CF26-7B9E-82CE3DDF8078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8409509-4BCD-582C-44E6-226221E6535A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559CB7B-696C-D7F7-BEA0-2D87CB3FA6EF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8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9F1EB48-2D9E-BDAC-F646-00C301A8854E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65ADD46B-C105-793E-8859-1683406B997C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F7572F8-E70D-B7DD-D2E2-708156AC0F16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B9A9CE65-C4DF-8506-0D83-F5AC3A27295C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605197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458297-6A9C-465F-A8DE-80CEC574AE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FF7D59-8896-C875-20C2-68A997CAB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429E137-05FA-7BAA-22B4-301231EF90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2B17424-5DED-5E8D-FA56-1C6C60E9EDD4}"/>
              </a:ext>
            </a:extLst>
          </p:cNvPr>
          <p:cNvSpPr txBox="1"/>
          <p:nvPr/>
        </p:nvSpPr>
        <p:spPr>
          <a:xfrm>
            <a:off x="2649462" y="1493967"/>
            <a:ext cx="32941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3528 - 400 = 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73396296-8BCE-70F9-CBFF-DD0E08E25272}"/>
              </a:ext>
            </a:extLst>
          </p:cNvPr>
          <p:cNvGrpSpPr/>
          <p:nvPr/>
        </p:nvGrpSpPr>
        <p:grpSpPr>
          <a:xfrm>
            <a:off x="3073549" y="3045484"/>
            <a:ext cx="2996901" cy="1437416"/>
            <a:chOff x="4529348" y="5039317"/>
            <a:chExt cx="1973375" cy="946498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DA1AC32-010F-B56F-09A0-843E5CCE7ED4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E02CA53-71A2-A4BF-1001-0BCB922C54A6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C29F8D2-EDFA-0C0E-7B98-CB31FC4AFD4B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349F056-9F69-0913-F21F-516CA6558C76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8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DA2276C-D567-EDFE-C901-D1B79B15934F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413BCD5-2C3D-409B-1073-5AED8C1FDBF4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CB0EE3D-FB4A-EBAB-6EE8-B9F4A9C7F843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7DB8700-5490-C8B3-917C-BB11F4A69344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3</a:t>
              </a:r>
            </a:p>
          </p:txBody>
        </p:sp>
      </p:grpSp>
      <p:sp>
        <p:nvSpPr>
          <p:cNvPr id="17" name="ZoneTexte 16">
            <a:extLst>
              <a:ext uri="{FF2B5EF4-FFF2-40B4-BE49-F238E27FC236}">
                <a16:creationId xmlns:a16="http://schemas.microsoft.com/office/drawing/2014/main" id="{0B7E573C-7D13-1B4A-3A88-0867321E8520}"/>
              </a:ext>
            </a:extLst>
          </p:cNvPr>
          <p:cNvSpPr txBox="1"/>
          <p:nvPr/>
        </p:nvSpPr>
        <p:spPr>
          <a:xfrm>
            <a:off x="4000980" y="4079150"/>
            <a:ext cx="948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-4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CB05BD3-2D32-F150-DECE-C7262D95D570}"/>
              </a:ext>
            </a:extLst>
          </p:cNvPr>
          <p:cNvSpPr txBox="1"/>
          <p:nvPr/>
        </p:nvSpPr>
        <p:spPr>
          <a:xfrm>
            <a:off x="5694845" y="1470229"/>
            <a:ext cx="21118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3128</a:t>
            </a:r>
          </a:p>
        </p:txBody>
      </p:sp>
    </p:spTree>
    <p:extLst>
      <p:ext uri="{BB962C8B-B14F-4D97-AF65-F5344CB8AC3E}">
        <p14:creationId xmlns:p14="http://schemas.microsoft.com/office/powerpoint/2010/main" val="2964203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0D4CF4-57CC-19DF-BE0F-058A5F8B72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9FBBC3-0C8F-91CE-F188-6BBD0494D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98D2BD0-3B5A-EF84-779E-3C6FDDB667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7/8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B3C9C72-75AB-D47C-B91D-095B839E2F2E}"/>
              </a:ext>
            </a:extLst>
          </p:cNvPr>
          <p:cNvSpPr txBox="1"/>
          <p:nvPr/>
        </p:nvSpPr>
        <p:spPr>
          <a:xfrm>
            <a:off x="2649462" y="1493967"/>
            <a:ext cx="42161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7225 - 500 = 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4164953D-843F-8542-3EED-7ADCD6E50EC2}"/>
              </a:ext>
            </a:extLst>
          </p:cNvPr>
          <p:cNvGrpSpPr/>
          <p:nvPr/>
        </p:nvGrpSpPr>
        <p:grpSpPr>
          <a:xfrm>
            <a:off x="3073549" y="3045484"/>
            <a:ext cx="2996901" cy="1437416"/>
            <a:chOff x="4529348" y="5039317"/>
            <a:chExt cx="1973375" cy="946498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38110FF-F4CC-BDAF-8E57-DF18181069DA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A4C714B-5865-466F-5BF9-B932A071B6A2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198544E-5B01-BDA8-CC17-F76F30D3A89C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249DC6C-50F6-1D2C-CB96-8C4E6FCBD026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3449AAF-001C-EB67-3C6B-BFC95FA8CAEA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A494C86-C75E-D758-93BB-927F07B97DCF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1982648-25E3-CE85-ED9A-5527DDED3408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309926C-36D8-19B0-93DF-15F2F8D69542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143360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942FFE-7772-0BE7-4ECD-BBD892C8F7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3603F1-954B-4C2A-D55A-EBF96A5E71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317BD4A-6C0F-E1CE-89D6-9204C6BC1F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274F961-7F77-C36A-9942-694699F2ECED}"/>
              </a:ext>
            </a:extLst>
          </p:cNvPr>
          <p:cNvSpPr txBox="1"/>
          <p:nvPr/>
        </p:nvSpPr>
        <p:spPr>
          <a:xfrm>
            <a:off x="2649462" y="1493967"/>
            <a:ext cx="32941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7225 - 500 = 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835573CF-4AD6-D9DC-D0B1-B5093C275506}"/>
              </a:ext>
            </a:extLst>
          </p:cNvPr>
          <p:cNvGrpSpPr/>
          <p:nvPr/>
        </p:nvGrpSpPr>
        <p:grpSpPr>
          <a:xfrm>
            <a:off x="3073549" y="3045484"/>
            <a:ext cx="2996901" cy="1437416"/>
            <a:chOff x="4529348" y="5039317"/>
            <a:chExt cx="1973375" cy="946498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ED21B02-E7FC-E2A4-0386-65CF51E26674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4208204-F12E-8E1C-70B1-F293E8D0CEE5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4293402-20D9-1EEF-60A7-8E94634EF3AE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CF30089-FEBA-B00E-9088-E3A81BBB8EA8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D1E3AE1-0B13-ED82-5D8D-6268A4489F55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5BBCBA1-7033-9DBB-2DEA-8AAD19176EDB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422CD4B-A059-AB8C-DD45-A3DE4CCB32AF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E48EC62-4615-3142-7C80-C625FB1BA4BF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7</a:t>
              </a:r>
            </a:p>
          </p:txBody>
        </p:sp>
      </p:grpSp>
      <p:sp>
        <p:nvSpPr>
          <p:cNvPr id="17" name="ZoneTexte 16">
            <a:extLst>
              <a:ext uri="{FF2B5EF4-FFF2-40B4-BE49-F238E27FC236}">
                <a16:creationId xmlns:a16="http://schemas.microsoft.com/office/drawing/2014/main" id="{3AACF624-4E46-5FA2-0828-0E9C056376DC}"/>
              </a:ext>
            </a:extLst>
          </p:cNvPr>
          <p:cNvSpPr txBox="1"/>
          <p:nvPr/>
        </p:nvSpPr>
        <p:spPr>
          <a:xfrm>
            <a:off x="4000980" y="4079150"/>
            <a:ext cx="948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-5 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246CD8AB-9D9A-8C0A-FCCE-AA656BE34664}"/>
              </a:ext>
            </a:extLst>
          </p:cNvPr>
          <p:cNvSpPr/>
          <p:nvPr/>
        </p:nvSpPr>
        <p:spPr>
          <a:xfrm>
            <a:off x="3294304" y="3824587"/>
            <a:ext cx="1181100" cy="40386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C9106EC6-F7C7-236D-5DDB-FD7EF59DE60A}"/>
              </a:ext>
            </a:extLst>
          </p:cNvPr>
          <p:cNvSpPr txBox="1"/>
          <p:nvPr/>
        </p:nvSpPr>
        <p:spPr>
          <a:xfrm>
            <a:off x="5694845" y="1470229"/>
            <a:ext cx="21118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6725</a:t>
            </a:r>
          </a:p>
        </p:txBody>
      </p:sp>
    </p:spTree>
    <p:extLst>
      <p:ext uri="{BB962C8B-B14F-4D97-AF65-F5344CB8AC3E}">
        <p14:creationId xmlns:p14="http://schemas.microsoft.com/office/powerpoint/2010/main" val="3705374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5" grpId="0" animBg="1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21A0BD-F1E8-9D55-17F5-C5F8EF028C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701E850-826B-1960-D82D-5C393EB60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A69A6E-3810-4DB6-8184-46EADE51A9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8/8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4120C2E-5AD6-CD5E-28A1-E1C85AAA0B44}"/>
              </a:ext>
            </a:extLst>
          </p:cNvPr>
          <p:cNvSpPr txBox="1"/>
          <p:nvPr/>
        </p:nvSpPr>
        <p:spPr>
          <a:xfrm>
            <a:off x="2649462" y="1493967"/>
            <a:ext cx="42161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2905 + 400 = 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7CD3A559-212A-3842-30B6-838F3463AFC5}"/>
              </a:ext>
            </a:extLst>
          </p:cNvPr>
          <p:cNvGrpSpPr/>
          <p:nvPr/>
        </p:nvGrpSpPr>
        <p:grpSpPr>
          <a:xfrm>
            <a:off x="3073549" y="3045484"/>
            <a:ext cx="2996901" cy="1437416"/>
            <a:chOff x="4529348" y="5039317"/>
            <a:chExt cx="1973375" cy="946498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B14BFEE-ABF3-06B2-ED96-76392EB0DEC2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4B03AFF-8BCE-1383-E759-CB78BA6DDC7B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31C7DF5-ED4A-5A4F-59E4-B54B68E5DABF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F1C5D16-A3E8-E719-1E89-7BF1B92032D7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D37919E-C419-D9FA-AC24-FAE21BBA9132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ECCD6BC-CD6E-4FD5-E956-2AB0C6421C5A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9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1DE27FA-530D-157D-F960-AF2932792616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297AF90C-657B-AEE4-5454-AE2DCB087A91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008678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CBFDCA-3199-BB5B-152E-9E85760301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72D0C8-A5B0-53B9-76A7-92B96C7E58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F11859F-5ADB-3461-4447-7BCD1FC758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942C71C-8E23-2041-AF70-A82C6AB3A45B}"/>
              </a:ext>
            </a:extLst>
          </p:cNvPr>
          <p:cNvSpPr txBox="1"/>
          <p:nvPr/>
        </p:nvSpPr>
        <p:spPr>
          <a:xfrm>
            <a:off x="2649462" y="1493967"/>
            <a:ext cx="32941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2905 + 400 = 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C6AAD700-24F6-959C-A10C-D05D59096C52}"/>
              </a:ext>
            </a:extLst>
          </p:cNvPr>
          <p:cNvGrpSpPr/>
          <p:nvPr/>
        </p:nvGrpSpPr>
        <p:grpSpPr>
          <a:xfrm>
            <a:off x="3073549" y="3045484"/>
            <a:ext cx="2996901" cy="1437416"/>
            <a:chOff x="4529348" y="5039317"/>
            <a:chExt cx="1973375" cy="946498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C3AA019-AB58-998A-0A7B-55F65D16C050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CD00EAA-44D3-47A1-EB32-4419E724CF20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0BDC777-ED62-4887-03EC-FF1ACB7C267D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FC74043-1751-ED7C-6C63-F2150DBCFC50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A8D6F93-7B56-7A30-AD0B-9C54F6019DC8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48D3D37-AA63-7F98-29BA-92D1F50E60C3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9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71AF7A6-CCB2-CFA0-7727-83FEA2C0C78C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F6D33B1-4D18-5471-582F-936401CEC818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2</a:t>
              </a:r>
            </a:p>
          </p:txBody>
        </p:sp>
      </p:grpSp>
      <p:sp>
        <p:nvSpPr>
          <p:cNvPr id="17" name="ZoneTexte 16">
            <a:extLst>
              <a:ext uri="{FF2B5EF4-FFF2-40B4-BE49-F238E27FC236}">
                <a16:creationId xmlns:a16="http://schemas.microsoft.com/office/drawing/2014/main" id="{09E75AFE-0B03-B0AE-B9A5-9C19CD6944B7}"/>
              </a:ext>
            </a:extLst>
          </p:cNvPr>
          <p:cNvSpPr txBox="1"/>
          <p:nvPr/>
        </p:nvSpPr>
        <p:spPr>
          <a:xfrm>
            <a:off x="3994788" y="4086907"/>
            <a:ext cx="948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+4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67523D35-4296-AE7C-CB3F-9BA9F30A6892}"/>
              </a:ext>
            </a:extLst>
          </p:cNvPr>
          <p:cNvSpPr/>
          <p:nvPr/>
        </p:nvSpPr>
        <p:spPr>
          <a:xfrm>
            <a:off x="3294304" y="3824587"/>
            <a:ext cx="1181100" cy="40386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7CC9564-B226-1F90-1670-DACDDCD6BA48}"/>
              </a:ext>
            </a:extLst>
          </p:cNvPr>
          <p:cNvSpPr txBox="1"/>
          <p:nvPr/>
        </p:nvSpPr>
        <p:spPr>
          <a:xfrm>
            <a:off x="5694845" y="1470229"/>
            <a:ext cx="21118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3305</a:t>
            </a:r>
          </a:p>
        </p:txBody>
      </p:sp>
    </p:spTree>
    <p:extLst>
      <p:ext uri="{BB962C8B-B14F-4D97-AF65-F5344CB8AC3E}">
        <p14:creationId xmlns:p14="http://schemas.microsoft.com/office/powerpoint/2010/main" val="1785906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5" grpId="0" animBg="1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8F030E-C731-D8E6-13D5-E8D4F20EF7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3BF51B-3DF9-317C-A383-C0E037370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Quel est le nombre représenté ?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CC395FD-F0E1-7834-3B27-ED3762D7CD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1/8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EE966ED-1A76-C445-B382-74FAD38450F4}"/>
              </a:ext>
            </a:extLst>
          </p:cNvPr>
          <p:cNvSpPr txBox="1"/>
          <p:nvPr/>
        </p:nvSpPr>
        <p:spPr>
          <a:xfrm>
            <a:off x="588736" y="1018873"/>
            <a:ext cx="470658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/>
              <a:t>Ajoute 60 à ce nombre. </a:t>
            </a:r>
          </a:p>
        </p:txBody>
      </p:sp>
      <p:sp>
        <p:nvSpPr>
          <p:cNvPr id="6" name="Cube 5">
            <a:extLst>
              <a:ext uri="{FF2B5EF4-FFF2-40B4-BE49-F238E27FC236}">
                <a16:creationId xmlns:a16="http://schemas.microsoft.com/office/drawing/2014/main" id="{3A4826EF-591C-65C5-B138-C88D7BBE3742}"/>
              </a:ext>
            </a:extLst>
          </p:cNvPr>
          <p:cNvSpPr/>
          <p:nvPr/>
        </p:nvSpPr>
        <p:spPr>
          <a:xfrm>
            <a:off x="3188993" y="2302447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17F4917-7E29-977D-FEC3-AD4D9B91E2AF}"/>
              </a:ext>
            </a:extLst>
          </p:cNvPr>
          <p:cNvSpPr/>
          <p:nvPr/>
        </p:nvSpPr>
        <p:spPr>
          <a:xfrm>
            <a:off x="5403823" y="2353597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F01BE4D-C619-88B1-96F3-FCCE1AEECF73}"/>
              </a:ext>
            </a:extLst>
          </p:cNvPr>
          <p:cNvSpPr/>
          <p:nvPr/>
        </p:nvSpPr>
        <p:spPr>
          <a:xfrm>
            <a:off x="4474406" y="2338237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ADB19DF-3EE8-61EC-E02A-40A14FF8C12C}"/>
              </a:ext>
            </a:extLst>
          </p:cNvPr>
          <p:cNvSpPr/>
          <p:nvPr/>
        </p:nvSpPr>
        <p:spPr>
          <a:xfrm>
            <a:off x="6120267" y="2644405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54D32F4-7F05-5713-728D-7924F8FFFE72}"/>
              </a:ext>
            </a:extLst>
          </p:cNvPr>
          <p:cNvSpPr/>
          <p:nvPr/>
        </p:nvSpPr>
        <p:spPr>
          <a:xfrm>
            <a:off x="5541951" y="2353597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358779B-7483-F430-C18E-3C2DE4C423EA}"/>
              </a:ext>
            </a:extLst>
          </p:cNvPr>
          <p:cNvSpPr/>
          <p:nvPr/>
        </p:nvSpPr>
        <p:spPr>
          <a:xfrm>
            <a:off x="5683447" y="2353597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B237EE6-102D-0FC9-6B5A-AFAEB442BA68}"/>
              </a:ext>
            </a:extLst>
          </p:cNvPr>
          <p:cNvSpPr/>
          <p:nvPr/>
        </p:nvSpPr>
        <p:spPr>
          <a:xfrm>
            <a:off x="6120267" y="2796805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9134AC3-26C0-EB4F-B6AF-2CA7E0711BB7}"/>
              </a:ext>
            </a:extLst>
          </p:cNvPr>
          <p:cNvSpPr/>
          <p:nvPr/>
        </p:nvSpPr>
        <p:spPr>
          <a:xfrm>
            <a:off x="6120267" y="2944493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1" name="Cube 20">
            <a:extLst>
              <a:ext uri="{FF2B5EF4-FFF2-40B4-BE49-F238E27FC236}">
                <a16:creationId xmlns:a16="http://schemas.microsoft.com/office/drawing/2014/main" id="{99DBA61A-F26E-A020-BCB6-35F64F820925}"/>
              </a:ext>
            </a:extLst>
          </p:cNvPr>
          <p:cNvSpPr/>
          <p:nvPr/>
        </p:nvSpPr>
        <p:spPr>
          <a:xfrm>
            <a:off x="1959181" y="2302447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2709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2356EB-6B69-1B95-74F8-4444D9BEE4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5F494D-96AD-40D6-BBDC-AA2FD3A4D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F5FBA77-7484-8AEC-AEDC-C109C3B123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1/8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F27CF4D-CCFB-B1AE-6DB1-0A93848C848E}"/>
              </a:ext>
            </a:extLst>
          </p:cNvPr>
          <p:cNvSpPr txBox="1"/>
          <p:nvPr/>
        </p:nvSpPr>
        <p:spPr>
          <a:xfrm>
            <a:off x="2606975" y="4721613"/>
            <a:ext cx="2766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70C0"/>
                </a:solidFill>
              </a:rPr>
              <a:t>2133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2233C2B-8409-713D-6544-8940535BC868}"/>
              </a:ext>
            </a:extLst>
          </p:cNvPr>
          <p:cNvSpPr txBox="1"/>
          <p:nvPr/>
        </p:nvSpPr>
        <p:spPr>
          <a:xfrm>
            <a:off x="3851181" y="4725227"/>
            <a:ext cx="21118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+60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4A91780-E5B8-8AE7-B1F5-EF61F98E4443}"/>
              </a:ext>
            </a:extLst>
          </p:cNvPr>
          <p:cNvSpPr txBox="1"/>
          <p:nvPr/>
        </p:nvSpPr>
        <p:spPr>
          <a:xfrm>
            <a:off x="4770074" y="4706253"/>
            <a:ext cx="21118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= </a:t>
            </a:r>
            <a:r>
              <a:rPr lang="fr-FR" sz="4400" dirty="0">
                <a:solidFill>
                  <a:srgbClr val="C00000"/>
                </a:solidFill>
              </a:rPr>
              <a:t>2193</a:t>
            </a:r>
          </a:p>
        </p:txBody>
      </p:sp>
      <p:sp>
        <p:nvSpPr>
          <p:cNvPr id="4" name="Cube 3">
            <a:extLst>
              <a:ext uri="{FF2B5EF4-FFF2-40B4-BE49-F238E27FC236}">
                <a16:creationId xmlns:a16="http://schemas.microsoft.com/office/drawing/2014/main" id="{64B14743-5D56-A1F9-0336-5DCB47715838}"/>
              </a:ext>
            </a:extLst>
          </p:cNvPr>
          <p:cNvSpPr/>
          <p:nvPr/>
        </p:nvSpPr>
        <p:spPr>
          <a:xfrm>
            <a:off x="3188993" y="2302447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F9E4B55-D910-3752-55B3-8891F9777EDF}"/>
              </a:ext>
            </a:extLst>
          </p:cNvPr>
          <p:cNvSpPr/>
          <p:nvPr/>
        </p:nvSpPr>
        <p:spPr>
          <a:xfrm>
            <a:off x="5403823" y="2353597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A31A0E1-8AB9-32E2-9791-5655A463DD49}"/>
              </a:ext>
            </a:extLst>
          </p:cNvPr>
          <p:cNvSpPr/>
          <p:nvPr/>
        </p:nvSpPr>
        <p:spPr>
          <a:xfrm>
            <a:off x="4474406" y="2338237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D00B6BE-7331-C499-DF47-5B226D6C00B5}"/>
              </a:ext>
            </a:extLst>
          </p:cNvPr>
          <p:cNvSpPr/>
          <p:nvPr/>
        </p:nvSpPr>
        <p:spPr>
          <a:xfrm>
            <a:off x="6120267" y="2644405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559378B-3D55-0309-7615-40763F8AC01F}"/>
              </a:ext>
            </a:extLst>
          </p:cNvPr>
          <p:cNvSpPr/>
          <p:nvPr/>
        </p:nvSpPr>
        <p:spPr>
          <a:xfrm>
            <a:off x="5541951" y="2353597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6FB295C-5F8B-1C14-A6FC-CEF3F8DC531F}"/>
              </a:ext>
            </a:extLst>
          </p:cNvPr>
          <p:cNvSpPr/>
          <p:nvPr/>
        </p:nvSpPr>
        <p:spPr>
          <a:xfrm>
            <a:off x="5683447" y="2353597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7D273C0-E731-5C48-5B34-95B5542DFAF7}"/>
              </a:ext>
            </a:extLst>
          </p:cNvPr>
          <p:cNvSpPr/>
          <p:nvPr/>
        </p:nvSpPr>
        <p:spPr>
          <a:xfrm>
            <a:off x="6120267" y="2796805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4AEE041-8275-C9E9-603E-3F6B2EABD830}"/>
              </a:ext>
            </a:extLst>
          </p:cNvPr>
          <p:cNvSpPr/>
          <p:nvPr/>
        </p:nvSpPr>
        <p:spPr>
          <a:xfrm>
            <a:off x="6120267" y="2944493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4" name="Cube 23">
            <a:extLst>
              <a:ext uri="{FF2B5EF4-FFF2-40B4-BE49-F238E27FC236}">
                <a16:creationId xmlns:a16="http://schemas.microsoft.com/office/drawing/2014/main" id="{642448FC-3CF5-3D66-2221-E8EC50E7176F}"/>
              </a:ext>
            </a:extLst>
          </p:cNvPr>
          <p:cNvSpPr/>
          <p:nvPr/>
        </p:nvSpPr>
        <p:spPr>
          <a:xfrm>
            <a:off x="1959181" y="2302447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9EB4AFE-3B2C-C8DF-13C3-F72AABE25FF2}"/>
              </a:ext>
            </a:extLst>
          </p:cNvPr>
          <p:cNvSpPr/>
          <p:nvPr/>
        </p:nvSpPr>
        <p:spPr>
          <a:xfrm>
            <a:off x="4998528" y="3266018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05E096B-9014-D866-35F1-2779CE7D3A5E}"/>
              </a:ext>
            </a:extLst>
          </p:cNvPr>
          <p:cNvSpPr/>
          <p:nvPr/>
        </p:nvSpPr>
        <p:spPr>
          <a:xfrm>
            <a:off x="5136656" y="3266018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7C4D59D-5B68-BBE1-B917-B08EAD5BC518}"/>
              </a:ext>
            </a:extLst>
          </p:cNvPr>
          <p:cNvSpPr/>
          <p:nvPr/>
        </p:nvSpPr>
        <p:spPr>
          <a:xfrm>
            <a:off x="5278152" y="3266018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181DCCC-3C93-CF88-5929-E376554C615E}"/>
              </a:ext>
            </a:extLst>
          </p:cNvPr>
          <p:cNvSpPr/>
          <p:nvPr/>
        </p:nvSpPr>
        <p:spPr>
          <a:xfrm>
            <a:off x="5419648" y="3262404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649BB11-444E-A52C-FE29-2E9992152BB0}"/>
              </a:ext>
            </a:extLst>
          </p:cNvPr>
          <p:cNvSpPr/>
          <p:nvPr/>
        </p:nvSpPr>
        <p:spPr>
          <a:xfrm>
            <a:off x="5557776" y="3262404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E1EF3E4-7276-3D5B-03D9-CE59214315F6}"/>
              </a:ext>
            </a:extLst>
          </p:cNvPr>
          <p:cNvSpPr/>
          <p:nvPr/>
        </p:nvSpPr>
        <p:spPr>
          <a:xfrm>
            <a:off x="5699272" y="3262404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9621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  <p:bldP spid="6" grpId="0" animBg="1"/>
      <p:bldP spid="7" grpId="0" animBg="1"/>
      <p:bldP spid="8" grpId="0" animBg="1"/>
      <p:bldP spid="16" grpId="0" animBg="1"/>
      <p:bldP spid="17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F0737E-86D4-026F-D961-158DA10238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DB68387-6B8C-9177-A224-AE245274D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Quel est le nombre représenté ?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7556CAD-E940-9A5F-D86C-8E506AE666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2/8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B11FCB4-C095-AF26-5D32-118670008C77}"/>
              </a:ext>
            </a:extLst>
          </p:cNvPr>
          <p:cNvSpPr txBox="1"/>
          <p:nvPr/>
        </p:nvSpPr>
        <p:spPr>
          <a:xfrm>
            <a:off x="588736" y="1018873"/>
            <a:ext cx="470658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/>
              <a:t>Soustrais 200 à ce nombre. </a:t>
            </a:r>
          </a:p>
        </p:txBody>
      </p:sp>
      <p:sp>
        <p:nvSpPr>
          <p:cNvPr id="6" name="Cube 5">
            <a:extLst>
              <a:ext uri="{FF2B5EF4-FFF2-40B4-BE49-F238E27FC236}">
                <a16:creationId xmlns:a16="http://schemas.microsoft.com/office/drawing/2014/main" id="{225E151A-11C8-D3DA-245D-EE5E2A93A1AB}"/>
              </a:ext>
            </a:extLst>
          </p:cNvPr>
          <p:cNvSpPr/>
          <p:nvPr/>
        </p:nvSpPr>
        <p:spPr>
          <a:xfrm>
            <a:off x="3188993" y="2302447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B839500-ADB0-BC27-0E11-95CF56A53DB8}"/>
              </a:ext>
            </a:extLst>
          </p:cNvPr>
          <p:cNvSpPr/>
          <p:nvPr/>
        </p:nvSpPr>
        <p:spPr>
          <a:xfrm>
            <a:off x="6405853" y="2349983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B2ADC31-DFE5-2345-7A3D-F0F331260589}"/>
              </a:ext>
            </a:extLst>
          </p:cNvPr>
          <p:cNvSpPr/>
          <p:nvPr/>
        </p:nvSpPr>
        <p:spPr>
          <a:xfrm>
            <a:off x="4474406" y="2338237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D36E597-65F3-B3B2-6CEC-100765A5597B}"/>
              </a:ext>
            </a:extLst>
          </p:cNvPr>
          <p:cNvSpPr/>
          <p:nvPr/>
        </p:nvSpPr>
        <p:spPr>
          <a:xfrm>
            <a:off x="6575478" y="3429000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228AB97-A267-05EE-302E-DFE1A8DBAD64}"/>
              </a:ext>
            </a:extLst>
          </p:cNvPr>
          <p:cNvSpPr/>
          <p:nvPr/>
        </p:nvSpPr>
        <p:spPr>
          <a:xfrm>
            <a:off x="6543981" y="2349983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34B3769-0CA6-3F1F-8819-856A768BBBB7}"/>
              </a:ext>
            </a:extLst>
          </p:cNvPr>
          <p:cNvSpPr/>
          <p:nvPr/>
        </p:nvSpPr>
        <p:spPr>
          <a:xfrm>
            <a:off x="6685477" y="2349983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11C028E-46CE-0C59-9579-07A47583AF63}"/>
              </a:ext>
            </a:extLst>
          </p:cNvPr>
          <p:cNvSpPr/>
          <p:nvPr/>
        </p:nvSpPr>
        <p:spPr>
          <a:xfrm>
            <a:off x="6579981" y="3591678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1" name="Cube 20">
            <a:extLst>
              <a:ext uri="{FF2B5EF4-FFF2-40B4-BE49-F238E27FC236}">
                <a16:creationId xmlns:a16="http://schemas.microsoft.com/office/drawing/2014/main" id="{E11571E2-E196-B0C8-6AC8-92A3AE41F2D9}"/>
              </a:ext>
            </a:extLst>
          </p:cNvPr>
          <p:cNvSpPr/>
          <p:nvPr/>
        </p:nvSpPr>
        <p:spPr>
          <a:xfrm>
            <a:off x="1959181" y="2302447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Cube 4">
            <a:extLst>
              <a:ext uri="{FF2B5EF4-FFF2-40B4-BE49-F238E27FC236}">
                <a16:creationId xmlns:a16="http://schemas.microsoft.com/office/drawing/2014/main" id="{99BE98F1-B3D7-4343-BE1F-BB2CA9442673}"/>
              </a:ext>
            </a:extLst>
          </p:cNvPr>
          <p:cNvSpPr/>
          <p:nvPr/>
        </p:nvSpPr>
        <p:spPr>
          <a:xfrm>
            <a:off x="2443307" y="2980493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2A49C55-9A07-735C-4C2E-6A60F5F71CDD}"/>
              </a:ext>
            </a:extLst>
          </p:cNvPr>
          <p:cNvSpPr/>
          <p:nvPr/>
        </p:nvSpPr>
        <p:spPr>
          <a:xfrm>
            <a:off x="4474406" y="3260145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E6F5E29-DE1F-1FF7-CEFB-BD3244EB9CDC}"/>
              </a:ext>
            </a:extLst>
          </p:cNvPr>
          <p:cNvSpPr/>
          <p:nvPr/>
        </p:nvSpPr>
        <p:spPr>
          <a:xfrm>
            <a:off x="5378952" y="2338237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557D40C-F2C6-EAEB-4A85-C35C5B5C9E98}"/>
              </a:ext>
            </a:extLst>
          </p:cNvPr>
          <p:cNvSpPr/>
          <p:nvPr/>
        </p:nvSpPr>
        <p:spPr>
          <a:xfrm>
            <a:off x="5378952" y="3260145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F364902-4B35-7D31-491E-552436C42824}"/>
              </a:ext>
            </a:extLst>
          </p:cNvPr>
          <p:cNvSpPr/>
          <p:nvPr/>
        </p:nvSpPr>
        <p:spPr>
          <a:xfrm>
            <a:off x="6826973" y="2356141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C705CD4-84FA-2BD1-8E31-55F0B2758A48}"/>
              </a:ext>
            </a:extLst>
          </p:cNvPr>
          <p:cNvSpPr/>
          <p:nvPr/>
        </p:nvSpPr>
        <p:spPr>
          <a:xfrm>
            <a:off x="6968469" y="2356141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C4094C1-8E4F-8E35-BCB0-CAE37667A4A6}"/>
              </a:ext>
            </a:extLst>
          </p:cNvPr>
          <p:cNvSpPr/>
          <p:nvPr/>
        </p:nvSpPr>
        <p:spPr>
          <a:xfrm>
            <a:off x="7224251" y="2360903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6DB1A69-ED41-93B1-283A-BA21E5632758}"/>
              </a:ext>
            </a:extLst>
          </p:cNvPr>
          <p:cNvSpPr/>
          <p:nvPr/>
        </p:nvSpPr>
        <p:spPr>
          <a:xfrm>
            <a:off x="7365747" y="2360903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2482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7C816A-1694-4CAA-5FDF-E10F5AA449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7D3DD-7C3F-7689-3EAF-CFD257E79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F663475-7EC0-ADF2-4053-8F245E051E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2/8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4A77DB7-34EA-9A34-DC6D-918ED81DC7E3}"/>
              </a:ext>
            </a:extLst>
          </p:cNvPr>
          <p:cNvSpPr txBox="1"/>
          <p:nvPr/>
        </p:nvSpPr>
        <p:spPr>
          <a:xfrm>
            <a:off x="2606975" y="4721613"/>
            <a:ext cx="2766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70C0"/>
                </a:solidFill>
              </a:rPr>
              <a:t>3472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839B621-5C56-AB3F-82DD-2BE8FFB7C805}"/>
              </a:ext>
            </a:extLst>
          </p:cNvPr>
          <p:cNvSpPr txBox="1"/>
          <p:nvPr/>
        </p:nvSpPr>
        <p:spPr>
          <a:xfrm>
            <a:off x="3851181" y="4725227"/>
            <a:ext cx="21118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-200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E93BFAEE-B19E-786B-6127-2A24C4E7DCC9}"/>
              </a:ext>
            </a:extLst>
          </p:cNvPr>
          <p:cNvSpPr txBox="1"/>
          <p:nvPr/>
        </p:nvSpPr>
        <p:spPr>
          <a:xfrm>
            <a:off x="4928641" y="4714458"/>
            <a:ext cx="21118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= </a:t>
            </a:r>
            <a:r>
              <a:rPr lang="fr-FR" sz="4400" dirty="0">
                <a:solidFill>
                  <a:srgbClr val="C00000"/>
                </a:solidFill>
              </a:rPr>
              <a:t>3272</a:t>
            </a:r>
          </a:p>
        </p:txBody>
      </p:sp>
      <p:sp>
        <p:nvSpPr>
          <p:cNvPr id="19" name="Cube 18">
            <a:extLst>
              <a:ext uri="{FF2B5EF4-FFF2-40B4-BE49-F238E27FC236}">
                <a16:creationId xmlns:a16="http://schemas.microsoft.com/office/drawing/2014/main" id="{3E0A81C6-337A-D0BE-1E80-94FE375D8714}"/>
              </a:ext>
            </a:extLst>
          </p:cNvPr>
          <p:cNvSpPr/>
          <p:nvPr/>
        </p:nvSpPr>
        <p:spPr>
          <a:xfrm>
            <a:off x="3188993" y="2302447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60E85FC-8AD4-F647-A336-6D31E8A9EC1C}"/>
              </a:ext>
            </a:extLst>
          </p:cNvPr>
          <p:cNvSpPr/>
          <p:nvPr/>
        </p:nvSpPr>
        <p:spPr>
          <a:xfrm>
            <a:off x="6405853" y="2349983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638DAB5-AAD9-9746-42CD-53FD34FA85BB}"/>
              </a:ext>
            </a:extLst>
          </p:cNvPr>
          <p:cNvSpPr/>
          <p:nvPr/>
        </p:nvSpPr>
        <p:spPr>
          <a:xfrm>
            <a:off x="4474406" y="2338237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E268DCD-816C-1773-5A16-114A5687FEBC}"/>
              </a:ext>
            </a:extLst>
          </p:cNvPr>
          <p:cNvSpPr/>
          <p:nvPr/>
        </p:nvSpPr>
        <p:spPr>
          <a:xfrm>
            <a:off x="6575478" y="3429000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40EE674-E35A-E374-4841-C5DE7FBF63FF}"/>
              </a:ext>
            </a:extLst>
          </p:cNvPr>
          <p:cNvSpPr/>
          <p:nvPr/>
        </p:nvSpPr>
        <p:spPr>
          <a:xfrm>
            <a:off x="6543981" y="2349983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06D51CD-1794-8585-3377-B05572BF5E8E}"/>
              </a:ext>
            </a:extLst>
          </p:cNvPr>
          <p:cNvSpPr/>
          <p:nvPr/>
        </p:nvSpPr>
        <p:spPr>
          <a:xfrm>
            <a:off x="6685477" y="2349983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0DA5D6F-8531-A675-469F-465D46D1DE59}"/>
              </a:ext>
            </a:extLst>
          </p:cNvPr>
          <p:cNvSpPr/>
          <p:nvPr/>
        </p:nvSpPr>
        <p:spPr>
          <a:xfrm>
            <a:off x="6579981" y="3591678"/>
            <a:ext cx="72000" cy="7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9" name="Cube 28">
            <a:extLst>
              <a:ext uri="{FF2B5EF4-FFF2-40B4-BE49-F238E27FC236}">
                <a16:creationId xmlns:a16="http://schemas.microsoft.com/office/drawing/2014/main" id="{AB34A980-16D3-C6F0-9F00-0B5C12E84BEF}"/>
              </a:ext>
            </a:extLst>
          </p:cNvPr>
          <p:cNvSpPr/>
          <p:nvPr/>
        </p:nvSpPr>
        <p:spPr>
          <a:xfrm>
            <a:off x="1959181" y="2302447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Cube 29">
            <a:extLst>
              <a:ext uri="{FF2B5EF4-FFF2-40B4-BE49-F238E27FC236}">
                <a16:creationId xmlns:a16="http://schemas.microsoft.com/office/drawing/2014/main" id="{174E6019-B7D7-4902-DEC9-3595B05DD29B}"/>
              </a:ext>
            </a:extLst>
          </p:cNvPr>
          <p:cNvSpPr/>
          <p:nvPr/>
        </p:nvSpPr>
        <p:spPr>
          <a:xfrm>
            <a:off x="2443307" y="2980493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4FF45BD-FA76-5F46-F4DF-7136481571DB}"/>
              </a:ext>
            </a:extLst>
          </p:cNvPr>
          <p:cNvSpPr/>
          <p:nvPr/>
        </p:nvSpPr>
        <p:spPr>
          <a:xfrm>
            <a:off x="4474406" y="3260145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72D64EC-72F8-FAB0-6A79-FC733ACFC9F4}"/>
              </a:ext>
            </a:extLst>
          </p:cNvPr>
          <p:cNvSpPr/>
          <p:nvPr/>
        </p:nvSpPr>
        <p:spPr>
          <a:xfrm>
            <a:off x="5378952" y="2338237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7D9231A-51E0-82A4-F4BB-F5877D871F98}"/>
              </a:ext>
            </a:extLst>
          </p:cNvPr>
          <p:cNvSpPr/>
          <p:nvPr/>
        </p:nvSpPr>
        <p:spPr>
          <a:xfrm>
            <a:off x="5378952" y="3260145"/>
            <a:ext cx="839746" cy="8397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5E35696-B7C7-37EA-40F5-96B55408133C}"/>
              </a:ext>
            </a:extLst>
          </p:cNvPr>
          <p:cNvSpPr/>
          <p:nvPr/>
        </p:nvSpPr>
        <p:spPr>
          <a:xfrm>
            <a:off x="6826973" y="2356141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1E47DC1-5863-C746-3C17-560CDA4D36A1}"/>
              </a:ext>
            </a:extLst>
          </p:cNvPr>
          <p:cNvSpPr/>
          <p:nvPr/>
        </p:nvSpPr>
        <p:spPr>
          <a:xfrm>
            <a:off x="6968469" y="2356141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87CB0E4-DF8E-9BB1-893B-584A7038FEE2}"/>
              </a:ext>
            </a:extLst>
          </p:cNvPr>
          <p:cNvSpPr/>
          <p:nvPr/>
        </p:nvSpPr>
        <p:spPr>
          <a:xfrm>
            <a:off x="7224251" y="2360903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3529EE4-8ECA-920C-499C-FA17EC7E1A2F}"/>
              </a:ext>
            </a:extLst>
          </p:cNvPr>
          <p:cNvSpPr/>
          <p:nvPr/>
        </p:nvSpPr>
        <p:spPr>
          <a:xfrm>
            <a:off x="7365747" y="2360903"/>
            <a:ext cx="72000" cy="82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8826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31" grpId="0" animBg="1"/>
      <p:bldP spid="3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2C6E3C-4520-644B-B969-854CC71667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333DA2-F64D-E408-EC0D-4FF92A29A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41894C6-6E55-84EB-9068-175122B24A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3/8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2A3CD46-A69B-0F2A-51F5-F559ADEF7BA4}"/>
              </a:ext>
            </a:extLst>
          </p:cNvPr>
          <p:cNvSpPr txBox="1"/>
          <p:nvPr/>
        </p:nvSpPr>
        <p:spPr>
          <a:xfrm>
            <a:off x="2649462" y="1493967"/>
            <a:ext cx="32560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6345 + 50 = 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DC2CC32E-AD34-C33A-E9E2-6C0464D71E2A}"/>
              </a:ext>
            </a:extLst>
          </p:cNvPr>
          <p:cNvGrpSpPr/>
          <p:nvPr/>
        </p:nvGrpSpPr>
        <p:grpSpPr>
          <a:xfrm>
            <a:off x="3073549" y="3045484"/>
            <a:ext cx="2996901" cy="1437416"/>
            <a:chOff x="4529348" y="5039317"/>
            <a:chExt cx="1973375" cy="946498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C94CFEB-0A69-DC9F-D7DA-ACD0DC723991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EF4CF38-1FD3-E145-2FA8-CDDB1B8D5085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6AF141A-3FF8-48E4-81B9-3AF7CEAC9F7B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123B8FA-8E33-2F24-77F7-40AA1565FDB7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F7543C0-8620-BBE6-B5E6-F4B98FB41C7A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11A6A64-0D54-2BD3-5000-615FD2A7FD3C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2A5B70D-01FB-785E-B66D-1AB8A1F1C355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DDF063A1-E495-1114-2258-EBFFF399DCBD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495448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7D167F-1921-E838-141D-6193274772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24A4A80-5A75-44E4-28A8-B4E723F4C6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F856BF7-81AF-A168-8929-9EAE11B672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3/8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87CA755-51A8-9FA6-CA91-59985141EBEC}"/>
              </a:ext>
            </a:extLst>
          </p:cNvPr>
          <p:cNvSpPr txBox="1"/>
          <p:nvPr/>
        </p:nvSpPr>
        <p:spPr>
          <a:xfrm>
            <a:off x="2649462" y="1493967"/>
            <a:ext cx="34209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6345 + 50 = 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3DC31F0C-A833-B402-A6F6-19E011A86C50}"/>
              </a:ext>
            </a:extLst>
          </p:cNvPr>
          <p:cNvGrpSpPr/>
          <p:nvPr/>
        </p:nvGrpSpPr>
        <p:grpSpPr>
          <a:xfrm>
            <a:off x="3073549" y="3045484"/>
            <a:ext cx="2996901" cy="1437416"/>
            <a:chOff x="4529348" y="5039317"/>
            <a:chExt cx="1973375" cy="946498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7E467E8-4F37-CC4E-1E29-45905B2F71AB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37F9611-F573-39E9-665C-25A44FE3A7DC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3CB504D-7B2A-94E7-E195-7C03C1AAB2BC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39E8D45-56C6-C922-A6C9-B9160F191A5D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32A7D07-54CD-5D0E-5D21-276DC61137A5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2DACCEE-A853-B79A-3604-DE3E6EA56973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19E4047-EA5C-5341-0D2A-D46BD8A7541B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C68A7A4-E3D2-3F5A-5486-3B699E5EAC54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6</a:t>
              </a:r>
            </a:p>
          </p:txBody>
        </p:sp>
      </p:grpSp>
      <p:sp>
        <p:nvSpPr>
          <p:cNvPr id="17" name="ZoneTexte 16">
            <a:extLst>
              <a:ext uri="{FF2B5EF4-FFF2-40B4-BE49-F238E27FC236}">
                <a16:creationId xmlns:a16="http://schemas.microsoft.com/office/drawing/2014/main" id="{7B70F589-DCF1-187B-2491-8319850F9678}"/>
              </a:ext>
            </a:extLst>
          </p:cNvPr>
          <p:cNvSpPr txBox="1"/>
          <p:nvPr/>
        </p:nvSpPr>
        <p:spPr>
          <a:xfrm>
            <a:off x="4568032" y="4094786"/>
            <a:ext cx="948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+5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C650BF7-ED13-73A7-9D1B-DCBEABDD7575}"/>
              </a:ext>
            </a:extLst>
          </p:cNvPr>
          <p:cNvSpPr txBox="1"/>
          <p:nvPr/>
        </p:nvSpPr>
        <p:spPr>
          <a:xfrm>
            <a:off x="5410154" y="1493967"/>
            <a:ext cx="21118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6395</a:t>
            </a:r>
          </a:p>
        </p:txBody>
      </p:sp>
    </p:spTree>
    <p:extLst>
      <p:ext uri="{BB962C8B-B14F-4D97-AF65-F5344CB8AC3E}">
        <p14:creationId xmlns:p14="http://schemas.microsoft.com/office/powerpoint/2010/main" val="1024482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8D4F92-736D-0C1E-4F4B-CDD257A7DA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838E1C-162A-3B7A-CF5D-057C6C713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1B73FBF-9FE0-995A-4E0A-977EFDA9B0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4/8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0332F7F-E99A-D494-C695-FF2DF2BB4F4D}"/>
              </a:ext>
            </a:extLst>
          </p:cNvPr>
          <p:cNvSpPr txBox="1"/>
          <p:nvPr/>
        </p:nvSpPr>
        <p:spPr>
          <a:xfrm>
            <a:off x="2649462" y="1493967"/>
            <a:ext cx="32560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1456 + 50 = 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60F8F91B-2FD7-A8ED-8485-8858A33A809E}"/>
              </a:ext>
            </a:extLst>
          </p:cNvPr>
          <p:cNvGrpSpPr/>
          <p:nvPr/>
        </p:nvGrpSpPr>
        <p:grpSpPr>
          <a:xfrm>
            <a:off x="3073549" y="3045484"/>
            <a:ext cx="2996901" cy="1437416"/>
            <a:chOff x="4529348" y="5039317"/>
            <a:chExt cx="1973375" cy="946498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51F0640-02F0-6BB5-84C9-E278C3375B55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340DF95-2141-077B-A35C-AB0C80B14BD5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8C89458-ED30-B534-2197-D3A550150277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A951B27-137D-38DE-8528-65DB2DEF2035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849372C-6EE4-53EE-1674-93FBF184F85A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9D16C4B-92C6-594D-6931-CF6C81D5A5F2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B48EDC4-B420-564A-C720-37DA8100F595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E9D7A96B-5E32-482C-1A20-EF6C27EB15C6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757271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2552B1-6309-5655-2248-D2A5C53800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5CE40D1-9CB7-5760-BBB1-5209228703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67EB04B-9A64-16AB-F328-54E46E20EC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4/8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CF385EB-63F6-137A-576F-7A873A2B0838}"/>
              </a:ext>
            </a:extLst>
          </p:cNvPr>
          <p:cNvSpPr txBox="1"/>
          <p:nvPr/>
        </p:nvSpPr>
        <p:spPr>
          <a:xfrm>
            <a:off x="2649462" y="1493967"/>
            <a:ext cx="34209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1456 + 50 = 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AE60F547-BDE0-B21B-17F9-46D72A32405E}"/>
              </a:ext>
            </a:extLst>
          </p:cNvPr>
          <p:cNvGrpSpPr/>
          <p:nvPr/>
        </p:nvGrpSpPr>
        <p:grpSpPr>
          <a:xfrm>
            <a:off x="3073549" y="3045484"/>
            <a:ext cx="2996901" cy="1437416"/>
            <a:chOff x="4529348" y="5039317"/>
            <a:chExt cx="1973375" cy="946498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AD98671-AF97-D9C7-E5F5-4D8FB26611B8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5C40300-22FC-74AB-0F11-37008925A63D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B254AC9-BD06-2559-4EBD-281B963D34DD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8BC2181-583F-C224-1FB0-2ED7CC829DF7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AD55A31-D0C3-73D0-440C-F19AE25D0736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EB6F0F6-AF76-916A-51F5-65EA3CCC45DA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0914033-4904-EC8F-E043-FFA8ED3438A9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456C5F2-364A-0C7B-9F53-8961CDAD848F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b="1" dirty="0">
                  <a:solidFill>
                    <a:schemeClr val="tx1"/>
                  </a:solidFill>
                </a:rPr>
                <a:t>1</a:t>
              </a:r>
            </a:p>
          </p:txBody>
        </p:sp>
      </p:grpSp>
      <p:sp>
        <p:nvSpPr>
          <p:cNvPr id="17" name="ZoneTexte 16">
            <a:extLst>
              <a:ext uri="{FF2B5EF4-FFF2-40B4-BE49-F238E27FC236}">
                <a16:creationId xmlns:a16="http://schemas.microsoft.com/office/drawing/2014/main" id="{3A3013FF-6F53-2884-48AD-045D5C4E1327}"/>
              </a:ext>
            </a:extLst>
          </p:cNvPr>
          <p:cNvSpPr txBox="1"/>
          <p:nvPr/>
        </p:nvSpPr>
        <p:spPr>
          <a:xfrm>
            <a:off x="4568032" y="4094786"/>
            <a:ext cx="948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+5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8ADA813-936E-E09E-2F7F-8A9D74069E2D}"/>
              </a:ext>
            </a:extLst>
          </p:cNvPr>
          <p:cNvSpPr txBox="1"/>
          <p:nvPr/>
        </p:nvSpPr>
        <p:spPr>
          <a:xfrm>
            <a:off x="5410154" y="1493967"/>
            <a:ext cx="21118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1506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24241D6A-84DE-5571-6069-0B98FDD5C558}"/>
              </a:ext>
            </a:extLst>
          </p:cNvPr>
          <p:cNvSpPr/>
          <p:nvPr/>
        </p:nvSpPr>
        <p:spPr>
          <a:xfrm>
            <a:off x="3276600" y="3824587"/>
            <a:ext cx="1881982" cy="40386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1191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5" grpId="0"/>
      <p:bldP spid="9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174</TotalTime>
  <Words>258</Words>
  <Application>Microsoft Macintosh PowerPoint</Application>
  <PresentationFormat>Affichage à l'écran (4:3)</PresentationFormat>
  <Paragraphs>162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Quel est le nombre représenté ? </vt:lpstr>
      <vt:lpstr>Correction</vt:lpstr>
      <vt:lpstr>Quel est le nombre représenté ? </vt:lpstr>
      <vt:lpstr>Correction</vt:lpstr>
      <vt:lpstr>Recopie et calcule. </vt:lpstr>
      <vt:lpstr>Correction</vt:lpstr>
      <vt:lpstr>Recopie et calcule. </vt:lpstr>
      <vt:lpstr>Correction</vt:lpstr>
      <vt:lpstr>Recopie et calcule. </vt:lpstr>
      <vt:lpstr>Correction</vt:lpstr>
      <vt:lpstr>Recopie et calcule. </vt:lpstr>
      <vt:lpstr>Correction</vt:lpstr>
      <vt:lpstr>Recopie et calcule. </vt:lpstr>
      <vt:lpstr>Correction</vt:lpstr>
      <vt:lpstr>Recopie et calcule. </vt:lpstr>
      <vt:lpstr>Correction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</dc:creator>
  <cp:lastModifiedBy>LESTERLOU Fanny</cp:lastModifiedBy>
  <cp:revision>36</cp:revision>
  <dcterms:created xsi:type="dcterms:W3CDTF">2023-02-07T14:55:57Z</dcterms:created>
  <dcterms:modified xsi:type="dcterms:W3CDTF">2025-08-24T11:46:04Z</dcterms:modified>
</cp:coreProperties>
</file>